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56" r:id="rId3"/>
    <p:sldId id="262" r:id="rId4"/>
    <p:sldId id="272" r:id="rId5"/>
    <p:sldId id="271" r:id="rId6"/>
    <p:sldId id="259" r:id="rId7"/>
    <p:sldId id="269" r:id="rId8"/>
    <p:sldId id="274" r:id="rId9"/>
    <p:sldId id="273" r:id="rId10"/>
    <p:sldId id="27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944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107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8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7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81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19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74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96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601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18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692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32DE2-0A4B-4EAB-A44D-5CAD6CBB2097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8C52E-1892-475C-99E1-D4D09BAAB8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67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97274"/>
            <a:ext cx="8640960" cy="611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12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-23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0"/>
            <a:ext cx="68616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воспитывать другого, мы должны воспитать прежде всего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Лениногорск\Desktop\20160425_13042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5" t="4952" r="18855"/>
          <a:stretch/>
        </p:blipFill>
        <p:spPr bwMode="auto">
          <a:xfrm rot="16200000">
            <a:off x="4134928" y="1938214"/>
            <a:ext cx="5050607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7171" name="Picture 3" descr="C:\Users\Лениногорск\Desktop\мое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0" b="7491"/>
          <a:stretch/>
        </p:blipFill>
        <p:spPr bwMode="auto">
          <a:xfrm>
            <a:off x="611560" y="1213110"/>
            <a:ext cx="3457438" cy="50208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5425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-23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05490" y="1140641"/>
            <a:ext cx="67687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 дарит детям лучшие годы,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своей души и не ждёт в ответ благодарных слов. Работа воспитателя не просто труд, а это, прежде всего, способность и умение отдать всего себя,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остатка и видеть в этом свет и благодать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76470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Documents and Settings\User\Рабочий стол\ФОН\032201animashki39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3631173"/>
            <a:ext cx="2501416" cy="322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87015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  «Детский сад №2 города Лениногорска» муниципального образования «</a:t>
            </a:r>
            <a:r>
              <a:rPr lang="ru-RU" sz="1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Лениногорский</a:t>
            </a:r>
            <a:r>
              <a:rPr lang="ru-RU" sz="1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район» Республики Татарстан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4" y="1243786"/>
            <a:ext cx="792088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«Частичка </a:t>
            </a:r>
            <a:r>
              <a:rPr lang="ru-RU" sz="5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моей любимой работы </a:t>
            </a:r>
            <a:endParaRPr lang="ru-RU" sz="54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5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i="1" dirty="0"/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САМОПРЕЗЕНТАЦИЯ ВОСПИТАТЕЛЯ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НУРУЛЛИНОЙ ФАЙРУЗЫ МАГРУФОВНЫ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95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620688"/>
            <a:ext cx="489654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ВИЗИТНАЯ КАРТОЧКА</a:t>
            </a:r>
          </a:p>
          <a:p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Нуруллина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Файруза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Магруфовна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февраля 1968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№2 города Лениногорска РТ.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«Восточная экономико-юридическая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Уфа).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организатор-методист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–29 лет.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Лениногорск\Desktop\Нуруллина Файруза Магруфовна воспитател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4664"/>
            <a:ext cx="3683688" cy="56329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255509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508" y="116631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Пришла в детский сад - улыбнись на пороге!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ты отдаёшь, получаешь обратно в итоге!»</a:t>
            </a:r>
          </a:p>
        </p:txBody>
      </p:sp>
      <p:pic>
        <p:nvPicPr>
          <p:cNvPr id="2051" name="Picture 3" descr="C:\Users\Лениногорск\Desktop\16812360616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4" b="11162"/>
          <a:stretch/>
        </p:blipFill>
        <p:spPr bwMode="auto">
          <a:xfrm>
            <a:off x="423002" y="1916832"/>
            <a:ext cx="3912105" cy="3457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2" name="Picture 4" descr="C:\Users\Лениногорск\Desktop\16812359911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16002000"/>
            <a:ext cx="7802880" cy="1036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Лениногорск\Desktop\IMG_20190926_1115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3708412" cy="4944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33919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-23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19" y="-99392"/>
            <a:ext cx="87305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детей приходит с опытом, в процессе длительной систематической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3074" name="Picture 2" descr="C:\Users\Лениногорск\Desktop\20180219_1546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9" t="14167" r="20275"/>
          <a:stretch/>
        </p:blipFill>
        <p:spPr bwMode="auto">
          <a:xfrm>
            <a:off x="283821" y="1196752"/>
            <a:ext cx="2745520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Лениногорск\Desktop\DSCN74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3" t="9600" r="36532" b="27730"/>
          <a:stretch/>
        </p:blipFill>
        <p:spPr bwMode="auto">
          <a:xfrm>
            <a:off x="5949116" y="988285"/>
            <a:ext cx="3017098" cy="2865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Лениногорск\Desktop\фото дети работа\20160506_1046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0" t="6467" b="22123"/>
          <a:stretch/>
        </p:blipFill>
        <p:spPr bwMode="auto">
          <a:xfrm>
            <a:off x="3313162" y="1988840"/>
            <a:ext cx="2198195" cy="3441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Лениногорск\Desktop\фото дети работа\PX4roxLC5fM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6" t="14584" r="28923" b="30736"/>
          <a:stretch/>
        </p:blipFill>
        <p:spPr bwMode="auto">
          <a:xfrm>
            <a:off x="286180" y="4041124"/>
            <a:ext cx="2607544" cy="2478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Лениногорск\Desktop\фото дети работа\20180219_16143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8" r="19965" b="14005"/>
          <a:stretch/>
        </p:blipFill>
        <p:spPr bwMode="auto">
          <a:xfrm>
            <a:off x="5821291" y="4149052"/>
            <a:ext cx="2874526" cy="2370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339191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05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16632"/>
            <a:ext cx="84969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 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в глазах детей,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Азарт, улыбки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прекрасно!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ничего прекраснее минуты сей - 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понимаешь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ты: трудился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напрасно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2000" b="1" dirty="0">
              <a:solidFill>
                <a:srgbClr val="0070C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G:\Рисунок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7" r="11165" b="11662"/>
          <a:stretch/>
        </p:blipFill>
        <p:spPr>
          <a:xfrm>
            <a:off x="6634770" y="249597"/>
            <a:ext cx="2141713" cy="3140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G:\ммо\20160121_09565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3" t="6828" r="17481" b="3039"/>
          <a:stretch/>
        </p:blipFill>
        <p:spPr bwMode="auto">
          <a:xfrm>
            <a:off x="297469" y="2830733"/>
            <a:ext cx="3411494" cy="335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 descr="D:\Users\Ильнар\AppData\Local\Microsoft\Windows\Temporary Internet Files\Content.Word\20181016_114022.jpg"/>
          <p:cNvPicPr/>
          <p:nvPr/>
        </p:nvPicPr>
        <p:blipFill rotWithShape="1">
          <a:blip r:embed="rId5" cstate="print"/>
          <a:srcRect l="44765" r="8318"/>
          <a:stretch/>
        </p:blipFill>
        <p:spPr bwMode="auto">
          <a:xfrm>
            <a:off x="3995936" y="1820059"/>
            <a:ext cx="2287160" cy="3096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 descr="C:\Users\Лениногорск\Desktop\IMG_20191009_1533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70" y="3762108"/>
            <a:ext cx="2126433" cy="2835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25550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9"/>
            <a:ext cx="3199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dirty="0" smtClean="0"/>
              <a:t>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1933"/>
            <a:ext cx="8640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воспитатель, а значит я актриса,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сто  лиц,</a:t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тысяча ролей…»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Лениногорск\Desktop\3O5P0Hg_YX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81" y="1052736"/>
            <a:ext cx="1675770" cy="2234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Лениногорск\Desktop\16812360231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81" y="4084441"/>
            <a:ext cx="1940680" cy="2587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Лениногорск\Desktop\i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032" y="945961"/>
            <a:ext cx="1849648" cy="3031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C:\Users\Лениногорск\Desktop\IMG_20180727_10225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0" t="18931" r="22870" b="31612"/>
          <a:stretch/>
        </p:blipFill>
        <p:spPr bwMode="auto">
          <a:xfrm>
            <a:off x="6300192" y="3449487"/>
            <a:ext cx="2337791" cy="3015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C:\Users\Лениногорск\Desktop\3u-aBXgMdIU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" b="12549"/>
          <a:stretch/>
        </p:blipFill>
        <p:spPr bwMode="auto">
          <a:xfrm>
            <a:off x="5940152" y="764704"/>
            <a:ext cx="3033428" cy="2188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3" name="Picture 7" descr="C:\Users\Лениногорск\Desktop\H4SsdG37Zu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t="5095" r="5094" b="5023"/>
          <a:stretch/>
        </p:blipFill>
        <p:spPr bwMode="auto">
          <a:xfrm>
            <a:off x="2915816" y="4287447"/>
            <a:ext cx="2750864" cy="2252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 descr="C:\Users\Лениногорск\Desktop\Flxh_iIW6zc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7522"/>
          <a:stretch/>
        </p:blipFill>
        <p:spPr bwMode="auto">
          <a:xfrm>
            <a:off x="2134128" y="1628800"/>
            <a:ext cx="1433895" cy="2256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966471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60649"/>
            <a:ext cx="3199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dirty="0" smtClean="0"/>
              <a:t>      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Лениногорск\Desktop\34LaMIep0R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2" t="32960" r="2661" b="8196"/>
          <a:stretch/>
        </p:blipFill>
        <p:spPr bwMode="auto">
          <a:xfrm>
            <a:off x="467544" y="404664"/>
            <a:ext cx="4262109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Лениногорск\Desktop\gOiNjV4Z_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1" t="14734" r="12013" b="10278"/>
          <a:stretch/>
        </p:blipFill>
        <p:spPr bwMode="auto">
          <a:xfrm>
            <a:off x="611485" y="3304169"/>
            <a:ext cx="2480099" cy="3229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C:\Users\Лениногорск\Desktop\f0hfbKXfTJ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r="2455" b="18683"/>
          <a:stretch/>
        </p:blipFill>
        <p:spPr bwMode="auto">
          <a:xfrm>
            <a:off x="5423647" y="376227"/>
            <a:ext cx="3065929" cy="2725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 descr="C:\Users\Лениногорск\Desktop\DSCN38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0" t="20939" r="22187" b="22407"/>
          <a:stretch/>
        </p:blipFill>
        <p:spPr bwMode="auto">
          <a:xfrm>
            <a:off x="3851920" y="3468782"/>
            <a:ext cx="4320480" cy="3011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70882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User\Рабочий стол\ФОН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" y="-2321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9779"/>
            <a:ext cx="48606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индивидуален!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воспитатель тот,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к каждому сердечку находит подход!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Лениногорск\Desktop\20160121_1002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4" r="9970"/>
          <a:stretch/>
        </p:blipFill>
        <p:spPr bwMode="auto">
          <a:xfrm>
            <a:off x="6012160" y="332656"/>
            <a:ext cx="2448646" cy="2757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C:\Users\Лениногорск\Desktop\SAM_04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5" t="8360" r="41010" b="20842"/>
          <a:stretch/>
        </p:blipFill>
        <p:spPr bwMode="auto">
          <a:xfrm>
            <a:off x="5112146" y="3405783"/>
            <a:ext cx="2571485" cy="3173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 descr="C:\Users\Лениногорск\Desktop\kB8asZzsWZ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8" r="14974"/>
          <a:stretch/>
        </p:blipFill>
        <p:spPr bwMode="auto">
          <a:xfrm>
            <a:off x="539552" y="1348928"/>
            <a:ext cx="3816424" cy="4972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35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188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10</cp:lastModifiedBy>
  <cp:revision>77</cp:revision>
  <dcterms:created xsi:type="dcterms:W3CDTF">2017-02-05T17:38:09Z</dcterms:created>
  <dcterms:modified xsi:type="dcterms:W3CDTF">2023-04-12T09:32:42Z</dcterms:modified>
</cp:coreProperties>
</file>